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1" r:id="rId6"/>
    <p:sldId id="276" r:id="rId7"/>
    <p:sldId id="277" r:id="rId8"/>
    <p:sldId id="272" r:id="rId9"/>
    <p:sldId id="273" r:id="rId10"/>
    <p:sldId id="274" r:id="rId11"/>
    <p:sldId id="257" r:id="rId12"/>
    <p:sldId id="270" r:id="rId13"/>
    <p:sldId id="262" r:id="rId14"/>
    <p:sldId id="263" r:id="rId15"/>
    <p:sldId id="275" r:id="rId16"/>
    <p:sldId id="265" r:id="rId17"/>
    <p:sldId id="266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>
      <p:cViewPr varScale="1">
        <p:scale>
          <a:sx n="103" d="100"/>
          <a:sy n="103" d="100"/>
        </p:scale>
        <p:origin x="244" y="28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A-42CC-90F0-6198136A22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4A-42CC-90F0-6198136A22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4A-42CC-90F0-6198136A22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597442544"/>
        <c:axId val="597441760"/>
      </c:barChart>
      <c:catAx>
        <c:axId val="597442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441760"/>
        <c:crosses val="autoZero"/>
        <c:auto val="1"/>
        <c:lblAlgn val="ctr"/>
        <c:lblOffset val="100"/>
        <c:noMultiLvlLbl val="0"/>
      </c:catAx>
      <c:valAx>
        <c:axId val="597441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744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r>
            <a:rPr lang="en-US" dirty="0"/>
            <a:t>Group A</a:t>
          </a:r>
        </a:p>
      </dgm: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r>
            <a:rPr lang="en-US" dirty="0"/>
            <a:t>Group B</a:t>
          </a:r>
        </a:p>
      </dgm: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r>
            <a:rPr lang="en-US" dirty="0"/>
            <a:t>Group C</a:t>
          </a:r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E16D65B4-494C-45C0-82F5-A63E581063CB}" type="pres">
      <dgm:prSet presAssocID="{90119837-5B71-4D44-BB01-DB0B084933C8}" presName="compositeShape" presStyleCnt="0">
        <dgm:presLayoutVars>
          <dgm:chMax val="7"/>
          <dgm:dir/>
          <dgm:resizeHandles val="exact"/>
        </dgm:presLayoutVars>
      </dgm:prSet>
      <dgm:spPr/>
    </dgm:pt>
    <dgm:pt modelId="{7A12B315-EA92-4E8C-914E-FCF8B923D9BA}" type="pres">
      <dgm:prSet presAssocID="{477D14C5-CED9-4CFC-B338-DFB0C8090B9F}" presName="circ1" presStyleLbl="vennNode1" presStyleIdx="0" presStyleCnt="3"/>
      <dgm:spPr/>
    </dgm:pt>
    <dgm:pt modelId="{1114C5CF-9DB7-4B7A-9D02-B353869E5D38}" type="pres">
      <dgm:prSet presAssocID="{477D14C5-CED9-4CFC-B338-DFB0C8090B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469E5A2-93C2-49EF-825C-26E5802651A1}" type="pres">
      <dgm:prSet presAssocID="{3C67E77D-62FA-499D-B5E6-E79A091C5267}" presName="circ2" presStyleLbl="vennNode1" presStyleIdx="1" presStyleCnt="3"/>
      <dgm:spPr/>
    </dgm:pt>
    <dgm:pt modelId="{EB02C228-AFBE-4EA8-ADAD-5E115CB980C7}" type="pres">
      <dgm:prSet presAssocID="{3C67E77D-62FA-499D-B5E6-E79A091C526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B11D8EC-23D3-4EEE-B141-81E29A0B04B6}" type="pres">
      <dgm:prSet presAssocID="{CC6B7442-0B72-4EF2-9F13-1325B51AFF9F}" presName="circ3" presStyleLbl="vennNode1" presStyleIdx="2" presStyleCnt="3"/>
      <dgm:spPr/>
    </dgm:pt>
    <dgm:pt modelId="{99560A19-63A4-4F58-BF54-93D1A84B1A1C}" type="pres">
      <dgm:prSet presAssocID="{CC6B7442-0B72-4EF2-9F13-1325B51AFF9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25C8D00E-7E96-4A36-A375-D219ADDEF7E1}" type="presOf" srcId="{90119837-5B71-4D44-BB01-DB0B084933C8}" destId="{E16D65B4-494C-45C0-82F5-A63E581063CB}" srcOrd="0" destOrd="0" presId="urn:microsoft.com/office/officeart/2005/8/layout/venn1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6A7A996A-CD4C-4228-8B30-C5D8E8EDF64D}" type="presOf" srcId="{3C67E77D-62FA-499D-B5E6-E79A091C5267}" destId="{EB02C228-AFBE-4EA8-ADAD-5E115CB980C7}" srcOrd="1" destOrd="0" presId="urn:microsoft.com/office/officeart/2005/8/layout/venn1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8314FB70-092A-47FB-83E3-C595090DBA48}" type="presOf" srcId="{477D14C5-CED9-4CFC-B338-DFB0C8090B9F}" destId="{1114C5CF-9DB7-4B7A-9D02-B353869E5D38}" srcOrd="1" destOrd="0" presId="urn:microsoft.com/office/officeart/2005/8/layout/venn1"/>
    <dgm:cxn modelId="{72EC0D90-B3C0-40C5-979A-2051A1711AC2}" type="presOf" srcId="{477D14C5-CED9-4CFC-B338-DFB0C8090B9F}" destId="{7A12B315-EA92-4E8C-914E-FCF8B923D9BA}" srcOrd="0" destOrd="0" presId="urn:microsoft.com/office/officeart/2005/8/layout/venn1"/>
    <dgm:cxn modelId="{2F29C697-80C6-4535-BD23-A3D8AD090463}" type="presOf" srcId="{3C67E77D-62FA-499D-B5E6-E79A091C5267}" destId="{3469E5A2-93C2-49EF-825C-26E5802651A1}" srcOrd="0" destOrd="0" presId="urn:microsoft.com/office/officeart/2005/8/layout/venn1"/>
    <dgm:cxn modelId="{54CA38E1-8678-4786-A265-770FD25C3115}" type="presOf" srcId="{CC6B7442-0B72-4EF2-9F13-1325B51AFF9F}" destId="{99560A19-63A4-4F58-BF54-93D1A84B1A1C}" srcOrd="1" destOrd="0" presId="urn:microsoft.com/office/officeart/2005/8/layout/venn1"/>
    <dgm:cxn modelId="{98BEF9E1-8D57-4A22-93E0-87299CF8A4AD}" type="presOf" srcId="{CC6B7442-0B72-4EF2-9F13-1325B51AFF9F}" destId="{2B11D8EC-23D3-4EEE-B141-81E29A0B04B6}" srcOrd="0" destOrd="0" presId="urn:microsoft.com/office/officeart/2005/8/layout/venn1"/>
    <dgm:cxn modelId="{44472F79-9B0F-4D76-8B36-0088629008C0}" type="presParOf" srcId="{E16D65B4-494C-45C0-82F5-A63E581063CB}" destId="{7A12B315-EA92-4E8C-914E-FCF8B923D9BA}" srcOrd="0" destOrd="0" presId="urn:microsoft.com/office/officeart/2005/8/layout/venn1"/>
    <dgm:cxn modelId="{EED42847-ACC7-4B5B-B7A1-8F60C94743CB}" type="presParOf" srcId="{E16D65B4-494C-45C0-82F5-A63E581063CB}" destId="{1114C5CF-9DB7-4B7A-9D02-B353869E5D38}" srcOrd="1" destOrd="0" presId="urn:microsoft.com/office/officeart/2005/8/layout/venn1"/>
    <dgm:cxn modelId="{EA084191-AAFD-4120-8E5D-065F61D9C184}" type="presParOf" srcId="{E16D65B4-494C-45C0-82F5-A63E581063CB}" destId="{3469E5A2-93C2-49EF-825C-26E5802651A1}" srcOrd="2" destOrd="0" presId="urn:microsoft.com/office/officeart/2005/8/layout/venn1"/>
    <dgm:cxn modelId="{497995D6-2D56-4D4A-9810-B2A982093C33}" type="presParOf" srcId="{E16D65B4-494C-45C0-82F5-A63E581063CB}" destId="{EB02C228-AFBE-4EA8-ADAD-5E115CB980C7}" srcOrd="3" destOrd="0" presId="urn:microsoft.com/office/officeart/2005/8/layout/venn1"/>
    <dgm:cxn modelId="{B89A92EA-5677-4AE6-8638-A1DFDAED14CE}" type="presParOf" srcId="{E16D65B4-494C-45C0-82F5-A63E581063CB}" destId="{2B11D8EC-23D3-4EEE-B141-81E29A0B04B6}" srcOrd="4" destOrd="0" presId="urn:microsoft.com/office/officeart/2005/8/layout/venn1"/>
    <dgm:cxn modelId="{33E257C4-E013-433E-855E-23803CD553AD}" type="presParOf" srcId="{E16D65B4-494C-45C0-82F5-A63E581063CB}" destId="{99560A19-63A4-4F58-BF54-93D1A84B1A1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2B315-EA92-4E8C-914E-FCF8B923D9BA}">
      <dsp:nvSpPr>
        <dsp:cNvPr id="0" name=""/>
        <dsp:cNvSpPr/>
      </dsp:nvSpPr>
      <dsp:spPr>
        <a:xfrm>
          <a:off x="929639" y="53339"/>
          <a:ext cx="2560320" cy="256032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Group A</a:t>
          </a:r>
        </a:p>
      </dsp:txBody>
      <dsp:txXfrm>
        <a:off x="1271015" y="501395"/>
        <a:ext cx="1877568" cy="1152144"/>
      </dsp:txXfrm>
    </dsp:sp>
    <dsp:sp modelId="{3469E5A2-93C2-49EF-825C-26E5802651A1}">
      <dsp:nvSpPr>
        <dsp:cNvPr id="0" name=""/>
        <dsp:cNvSpPr/>
      </dsp:nvSpPr>
      <dsp:spPr>
        <a:xfrm>
          <a:off x="1853488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Group B</a:t>
          </a:r>
        </a:p>
      </dsp:txBody>
      <dsp:txXfrm>
        <a:off x="2636520" y="2314955"/>
        <a:ext cx="1536192" cy="1408176"/>
      </dsp:txXfrm>
    </dsp:sp>
    <dsp:sp modelId="{2B11D8EC-23D3-4EEE-B141-81E29A0B04B6}">
      <dsp:nvSpPr>
        <dsp:cNvPr id="0" name=""/>
        <dsp:cNvSpPr/>
      </dsp:nvSpPr>
      <dsp:spPr>
        <a:xfrm>
          <a:off x="5791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Group C</a:t>
          </a:r>
        </a:p>
      </dsp:txBody>
      <dsp:txXfrm>
        <a:off x="246887" y="2314955"/>
        <a:ext cx="1536192" cy="140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1/25/2025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1/25/2025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1/25/2025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2" y="1524000"/>
            <a:ext cx="9601201" cy="1828800"/>
          </a:xfrm>
        </p:spPr>
        <p:txBody>
          <a:bodyPr/>
          <a:lstStyle/>
          <a:p>
            <a:r>
              <a:rPr lang="en-US" sz="6000" dirty="0"/>
              <a:t>NEHEMIAH 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812" y="3733800"/>
            <a:ext cx="10058400" cy="2667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Keep the main thing, the main thing</a:t>
            </a: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- 3</a:t>
            </a:r>
          </a:p>
        </p:txBody>
      </p:sp>
    </p:spTree>
    <p:extLst>
      <p:ext uri="{BB962C8B-B14F-4D97-AF65-F5344CB8AC3E}">
        <p14:creationId xmlns:p14="http://schemas.microsoft.com/office/powerpoint/2010/main" val="3718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3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381000"/>
            <a:ext cx="10820400" cy="1143000"/>
          </a:xfrm>
        </p:spPr>
        <p:txBody>
          <a:bodyPr/>
          <a:lstStyle/>
          <a:p>
            <a:r>
              <a:rPr lang="en-US" dirty="0"/>
              <a:t>After great success, can come great danger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828800"/>
            <a:ext cx="10134602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Jesus- Baptism for righteousness, but then tempted by evil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4000" dirty="0"/>
              <a:t>Peter- Blessed by Jesus but then spoke for </a:t>
            </a:r>
            <a:r>
              <a:rPr lang="en-US" sz="4000" dirty="0" err="1"/>
              <a:t>satan</a:t>
            </a:r>
            <a:endParaRPr lang="en-US" sz="40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4000" dirty="0"/>
              <a:t>David- (2 Sam 11:1) Won wars, but then tempted by sin</a:t>
            </a:r>
          </a:p>
        </p:txBody>
      </p:sp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55C8F-A456-6145-81ED-DBD680F47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24ABE7F-E12C-8DF8-8AF0-5377251D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381000"/>
            <a:ext cx="10820400" cy="1143000"/>
          </a:xfrm>
        </p:spPr>
        <p:txBody>
          <a:bodyPr/>
          <a:lstStyle/>
          <a:p>
            <a:r>
              <a:rPr lang="en-US" dirty="0"/>
              <a:t>KNOWLEDGE     WISDOM     OBEDIENCE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EDC43E6-E02C-DEFF-90A8-7644E41A1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1828800"/>
            <a:ext cx="10134602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4000" dirty="0"/>
              <a:t>Proverbs 1:7 The fear of the Lord s the beginning of knowledge</a:t>
            </a:r>
          </a:p>
          <a:p>
            <a:pPr marL="0" indent="0">
              <a:buNone/>
            </a:pPr>
            <a:r>
              <a:rPr lang="en-US" sz="4000" dirty="0"/>
              <a:t>Proverbs 9:10 The fear of the Lord is the beginning of wisdom</a:t>
            </a:r>
          </a:p>
          <a:p>
            <a:pPr marL="0" indent="0">
              <a:buNone/>
            </a:pPr>
            <a:r>
              <a:rPr lang="en-US" sz="4000" b="0" i="0" dirty="0">
                <a:effectLst/>
              </a:rPr>
              <a:t>1 John 5:3 For this is the love of God, that we </a:t>
            </a:r>
            <a:r>
              <a:rPr lang="en-US" sz="4000" dirty="0"/>
              <a:t>obey H</a:t>
            </a:r>
            <a:r>
              <a:rPr lang="en-US" sz="4000" b="0" i="0" dirty="0">
                <a:effectLst/>
              </a:rPr>
              <a:t>is commandments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6363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C73F2-F1E4-4D8F-6C19-A23E82706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6F5CA74-A779-5B00-DFFA-CA22621CD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381000"/>
            <a:ext cx="11049000" cy="1143000"/>
          </a:xfrm>
        </p:spPr>
        <p:txBody>
          <a:bodyPr/>
          <a:lstStyle/>
          <a:p>
            <a:r>
              <a:rPr lang="en-US" dirty="0"/>
              <a:t>Classical Learning			Spiritual Learning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6233D96-8D71-5C52-72F5-D3FC62C0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1828800"/>
            <a:ext cx="10896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4000" dirty="0"/>
              <a:t>	1. Knowledge  (facts)	   1. Knowledge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	2. Logic		(meaning)	   2. Worship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	3. Wisdom	(response)</a:t>
            </a:r>
            <a:r>
              <a:rPr lang="en-US" sz="4000"/>
              <a:t>	   3</a:t>
            </a:r>
            <a:r>
              <a:rPr lang="en-US" sz="4000" dirty="0"/>
              <a:t>. Obedience</a:t>
            </a:r>
          </a:p>
        </p:txBody>
      </p:sp>
    </p:spTree>
    <p:extLst>
      <p:ext uri="{BB962C8B-B14F-4D97-AF65-F5344CB8AC3E}">
        <p14:creationId xmlns:p14="http://schemas.microsoft.com/office/powerpoint/2010/main" val="278207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Chart</a:t>
            </a:r>
          </a:p>
        </p:txBody>
      </p:sp>
      <p:graphicFrame>
        <p:nvGraphicFramePr>
          <p:cNvPr id="7" name="Content Placeholder 6" descr="100% Stacked column chart showing the values of 3 series for 4 categories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419739"/>
              </p:ext>
            </p:extLst>
          </p:nvPr>
        </p:nvGraphicFramePr>
        <p:xfrm>
          <a:off x="1293813" y="1828800"/>
          <a:ext cx="9601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00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 with Table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2148556"/>
              </p:ext>
            </p:extLst>
          </p:nvPr>
        </p:nvGraphicFramePr>
        <p:xfrm>
          <a:off x="6246813" y="1828800"/>
          <a:ext cx="46482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 anchor="ctr">
                    <a:solidFill>
                      <a:srgbClr val="3075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A</a:t>
                      </a:r>
                    </a:p>
                  </a:txBody>
                  <a:tcPr anchor="ctr">
                    <a:solidFill>
                      <a:srgbClr val="3075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B</a:t>
                      </a:r>
                    </a:p>
                  </a:txBody>
                  <a:tcPr anchor="ctr">
                    <a:solidFill>
                      <a:srgbClr val="307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Class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Class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/>
                        <a:t>Class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1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 with SmartArt</a:t>
            </a:r>
          </a:p>
        </p:txBody>
      </p:sp>
      <p:graphicFrame>
        <p:nvGraphicFramePr>
          <p:cNvPr id="4" name="Content Placeholder 3" descr="Basic venn - Use to show overlapping or interconnected relationships. The first seven lines of Level 1 text correspond with a circle. If there are four or fewer lines of Level 1 text, the text is inside the circles. If there are more than four lines of Level 1 text, the text is outside of the circles. Unused text does not appear, but remains available if you switch layouts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710452"/>
              </p:ext>
            </p:extLst>
          </p:nvPr>
        </p:nvGraphicFramePr>
        <p:xfrm>
          <a:off x="1522413" y="1905000"/>
          <a:ext cx="441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116993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284</TotalTime>
  <Words>239</Words>
  <Application>Microsoft Office PowerPoint</Application>
  <PresentationFormat>Custom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</vt:lpstr>
      <vt:lpstr>Woodgrain 16x9</vt:lpstr>
      <vt:lpstr>NEHEMIAH 7</vt:lpstr>
      <vt:lpstr>After great success, can come great danger </vt:lpstr>
      <vt:lpstr>KNOWLEDGE     WISDOM     OBEDIENCE </vt:lpstr>
      <vt:lpstr>Classical Learning   Spiritual Learning </vt:lpstr>
      <vt:lpstr>Title and Content Layout with Chart</vt:lpstr>
      <vt:lpstr>Two Content Layout with Table</vt:lpstr>
      <vt:lpstr>Two Content Layout with SmartArt</vt:lpstr>
      <vt:lpstr>Add a Slide Title - 1</vt:lpstr>
      <vt:lpstr>Add a Slide Title - 2</vt:lpstr>
      <vt:lpstr>Add a Slide Title - 3</vt:lpstr>
      <vt:lpstr>PowerPoint Presentation</vt:lpstr>
      <vt:lpstr>Add a Slide Title - 4</vt:lpstr>
      <vt:lpstr>Add a Slide Title - 5</vt:lpstr>
      <vt:lpstr>Add a Slide Title - 6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Dale Inman</dc:creator>
  <cp:lastModifiedBy>Dale Inman</cp:lastModifiedBy>
  <cp:revision>1</cp:revision>
  <dcterms:created xsi:type="dcterms:W3CDTF">2025-01-25T16:47:52Z</dcterms:created>
  <dcterms:modified xsi:type="dcterms:W3CDTF">2025-01-25T21:32:48Z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